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9-21T20:52:42.64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13,'0'-4,"5"-2,1 4,5 4,0 4,3 9,4-1,3 3,4-1,-4 0,1-1,0-4,2 1,0 4,3-3,0 4,-5 1,-1 0,2 0,-5 2,0-3,2 1,-3 2,-4 3,-4 1,-5 1,-1 2,-3 1,0 0,4-4,1-2,5-5,1-1,2-1,5-6,3-3,3-2,2-2,2-2,0-1,0 0,1 0,-1 1,0 0,0-1,-5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9-21T20:52:39.46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704 0,'0'5,"-5"1,-1 5,0 5,-4-1,-4-1,-1-1,3 5,-1-3,2 2,-4 2,-1-1,0 0,-1-3,-3 1,-2-2,-2 1,2 3,-3-3,1 3,1 1,4 3,1-3,3 1,0-4,2 1,-2 2,3 2,2 3,-1-3,1-1,-2-3,-4 0,1 1,-3 3,-1-2,1 1,4 0,5 2,3 3,3 1,-2 1,-1 0,-4-3,-5-7,0-1,-1 1,-4 2,2 4,4-4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9-21T20:52:46.2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995 1,'0'5,"-9"10,-13 14,-12 9,-9 9,-12 14,-6 12,-2 7,1 9,-3 3,-1 1,6-8,6-2,5-12,2-8,10-10,1-5,7-6,8-5,3-9,6-5,-2-1,-2-5,2 0,-2 1,2 3,-2-2,3 0,-2 1,-2 3,0-3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6-09-21T20:52:48.71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1,'5'0,"6"0,6 0,5 5,3 5,2 2,1-1,-4 2,4 3,-4 4,-1 3,0 4,2-5,1-1,4 6,3 3,0 1,0 0,-2-1,-5 0,1-6,-3-3,-2-3,1 3,1-1,1 0,1 2,1 2,0-4,0 0,1-3,-5-1,4 2,1-1,1 0,0-2,0-4,0-4,-6 1,-1 1,0-3,-4 3,0 0,1 3,3 0,2 2,-4 3,1 0,0 0,-2 3,-1-2,2 0,2-2,-3 0,1-2,-4-4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5T22:30:21.69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1,'5'0,"6"0,6 0,5 4,3 5,2 2,1-2,-4 3,4 1,-4 5,-1 3,0 2,2-3,1-1,4 4,3 4,0 0,0 0,-2-1,-5 1,1-6,-3-2,-2-3,1 3,1-2,1 1,1 1,1 2,0-3,0 0,1-3,-5-1,4 2,1-1,1 0,0-2,0-4,0-2,-6 0,-1 0,0-2,-4 4,0-2,1 4,3 0,2 1,-4 4,1-2,0 1,-2 3,-1-2,2-1,2 0,-3-1,1-2,-4-3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0-05T22:30:56.0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995 1,'0'5,"-9"10,-13 14,-12 9,-9 9,-12 14,-6 12,-2 7,1 9,-3 3,-1 1,6-8,6-2,5-12,2-8,10-10,1-5,7-6,8-5,3-9,6-5,-2-1,-2-5,2 0,-2 1,2 3,-2-2,3 0,-2 1,-2 3,0-3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300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5" y="3531206"/>
            <a:ext cx="8561747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6" y="329309"/>
            <a:ext cx="4897311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5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8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5"/>
            <a:ext cx="1615743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5" y="883865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3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91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50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4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7"/>
            <a:ext cx="854999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5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51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891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1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83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165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51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71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5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93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86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5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3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6" y="3205493"/>
            <a:ext cx="3184989" cy="224818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8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172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5" y="1129513"/>
            <a:ext cx="5447840" cy="1830584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4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6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8"/>
            <a:ext cx="5440039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1" y="318642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98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4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7" y="804521"/>
            <a:ext cx="9520159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7" y="2015734"/>
            <a:ext cx="9520159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7" y="329309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33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COMPÉTENCE 2: </a:t>
            </a:r>
            <a:r>
              <a:rPr lang="fr-FR" dirty="0" err="1"/>
              <a:t>Describing</a:t>
            </a:r>
            <a:r>
              <a:rPr lang="fr-FR" dirty="0"/>
              <a:t> </a:t>
            </a:r>
            <a:r>
              <a:rPr lang="fr-FR" dirty="0" err="1"/>
              <a:t>Personality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pronoms sujets, le verbe être, la négation et d’autres adjectifs </a:t>
            </a:r>
            <a:r>
              <a:rPr lang="fr-FR" dirty="0" err="1"/>
              <a:t>pg</a:t>
            </a:r>
            <a:r>
              <a:rPr lang="fr-FR" dirty="0"/>
              <a:t> 40</a:t>
            </a:r>
          </a:p>
          <a:p>
            <a:r>
              <a:rPr lang="fr-FR" dirty="0"/>
              <a:t>Les Questions </a:t>
            </a:r>
            <a:r>
              <a:rPr lang="fr-FR" dirty="0" err="1"/>
              <a:t>pg</a:t>
            </a:r>
            <a:r>
              <a:rPr lang="fr-FR" dirty="0"/>
              <a:t> 42:</a:t>
            </a:r>
          </a:p>
          <a:p>
            <a:pPr lvl="1"/>
            <a:r>
              <a:rPr lang="fr-FR" dirty="0"/>
              <a:t>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ask</a:t>
            </a:r>
            <a:r>
              <a:rPr lang="fr-FR" dirty="0"/>
              <a:t> a question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rising</a:t>
            </a:r>
            <a:r>
              <a:rPr lang="fr-FR" dirty="0"/>
              <a:t> intonation. A </a:t>
            </a:r>
            <a:r>
              <a:rPr lang="fr-FR" dirty="0" err="1"/>
              <a:t>statement</a:t>
            </a:r>
            <a:r>
              <a:rPr lang="fr-FR" dirty="0"/>
              <a:t> </a:t>
            </a:r>
            <a:r>
              <a:rPr lang="fr-FR" dirty="0" err="1"/>
              <a:t>normally</a:t>
            </a:r>
            <a:r>
              <a:rPr lang="fr-FR" dirty="0"/>
              <a:t> has </a:t>
            </a:r>
            <a:r>
              <a:rPr lang="fr-FR" dirty="0" err="1"/>
              <a:t>falling</a:t>
            </a:r>
            <a:r>
              <a:rPr lang="fr-FR" dirty="0"/>
              <a:t> intonation.</a:t>
            </a:r>
          </a:p>
          <a:p>
            <a:pPr lvl="1"/>
            <a:r>
              <a:rPr lang="fr-FR" dirty="0"/>
              <a:t>You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ask</a:t>
            </a:r>
            <a:r>
              <a:rPr lang="fr-FR" dirty="0"/>
              <a:t> a question by </a:t>
            </a:r>
            <a:r>
              <a:rPr lang="fr-FR" dirty="0" err="1"/>
              <a:t>placing</a:t>
            </a:r>
            <a:r>
              <a:rPr lang="fr-FR" dirty="0"/>
              <a:t> </a:t>
            </a:r>
            <a:r>
              <a:rPr lang="fr-FR" b="1" dirty="0"/>
              <a:t>est-ce que </a:t>
            </a:r>
            <a:r>
              <a:rPr lang="fr-FR" dirty="0" err="1"/>
              <a:t>before</a:t>
            </a:r>
            <a:r>
              <a:rPr lang="fr-FR" dirty="0"/>
              <a:t> the </a:t>
            </a:r>
            <a:r>
              <a:rPr lang="fr-FR" dirty="0" err="1"/>
              <a:t>subject</a:t>
            </a:r>
            <a:r>
              <a:rPr lang="fr-FR" dirty="0"/>
              <a:t> and the </a:t>
            </a:r>
            <a:r>
              <a:rPr lang="fr-FR" dirty="0" err="1"/>
              <a:t>verb</a:t>
            </a:r>
            <a:r>
              <a:rPr lang="fr-FR" dirty="0"/>
              <a:t> and </a:t>
            </a:r>
            <a:r>
              <a:rPr lang="fr-FR" dirty="0" err="1"/>
              <a:t>using</a:t>
            </a:r>
            <a:r>
              <a:rPr lang="fr-FR" dirty="0"/>
              <a:t> </a:t>
            </a:r>
            <a:r>
              <a:rPr lang="fr-FR" dirty="0" err="1"/>
              <a:t>rising</a:t>
            </a:r>
            <a:r>
              <a:rPr lang="fr-FR" dirty="0"/>
              <a:t> intonation. Note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b="1" dirty="0"/>
              <a:t>que</a:t>
            </a:r>
            <a:r>
              <a:rPr lang="fr-FR" dirty="0"/>
              <a:t> </a:t>
            </a:r>
            <a:r>
              <a:rPr lang="fr-FR" dirty="0" err="1"/>
              <a:t>becomes</a:t>
            </a:r>
            <a:r>
              <a:rPr lang="fr-FR" dirty="0"/>
              <a:t> </a:t>
            </a:r>
            <a:r>
              <a:rPr lang="fr-FR" b="1" dirty="0"/>
              <a:t>qu’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vowel</a:t>
            </a:r>
            <a:r>
              <a:rPr lang="fr-FR" dirty="0"/>
              <a:t> </a:t>
            </a:r>
            <a:r>
              <a:rPr lang="fr-FR" dirty="0" err="1"/>
              <a:t>sounds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If </a:t>
            </a:r>
            <a:r>
              <a:rPr lang="fr-FR" dirty="0" err="1"/>
              <a:t>you</a:t>
            </a:r>
            <a:r>
              <a:rPr lang="fr-FR" dirty="0"/>
              <a:t> are </a:t>
            </a:r>
            <a:r>
              <a:rPr lang="fr-FR" dirty="0" err="1"/>
              <a:t>presuming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someone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probably</a:t>
            </a:r>
            <a:r>
              <a:rPr lang="fr-FR" dirty="0"/>
              <a:t> </a:t>
            </a:r>
            <a:r>
              <a:rPr lang="fr-FR" dirty="0" err="1"/>
              <a:t>answer</a:t>
            </a:r>
            <a:r>
              <a:rPr lang="fr-FR" dirty="0"/>
              <a:t> </a:t>
            </a:r>
            <a:r>
              <a:rPr lang="fr-FR" dirty="0" err="1"/>
              <a:t>yes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use </a:t>
            </a:r>
            <a:r>
              <a:rPr lang="fr-FR" dirty="0" err="1"/>
              <a:t>either</a:t>
            </a:r>
            <a:r>
              <a:rPr lang="fr-FR" dirty="0"/>
              <a:t> </a:t>
            </a:r>
            <a:r>
              <a:rPr lang="fr-FR" b="1" dirty="0"/>
              <a:t>n’est-ce pas? </a:t>
            </a:r>
            <a:r>
              <a:rPr lang="fr-FR" dirty="0"/>
              <a:t>(right?) or </a:t>
            </a:r>
            <a:r>
              <a:rPr lang="fr-FR" b="1" dirty="0"/>
              <a:t>non?</a:t>
            </a:r>
            <a:r>
              <a:rPr lang="fr-FR" dirty="0"/>
              <a:t> At the end of a question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rising</a:t>
            </a:r>
            <a:r>
              <a:rPr lang="fr-FR" dirty="0"/>
              <a:t> intonation.</a:t>
            </a:r>
          </a:p>
        </p:txBody>
      </p:sp>
    </p:spTree>
    <p:extLst>
      <p:ext uri="{BB962C8B-B14F-4D97-AF65-F5344CB8AC3E}">
        <p14:creationId xmlns:p14="http://schemas.microsoft.com/office/powerpoint/2010/main" val="17491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023" y="1222100"/>
            <a:ext cx="7140119" cy="786926"/>
          </a:xfrm>
        </p:spPr>
        <p:txBody>
          <a:bodyPr/>
          <a:lstStyle/>
          <a:p>
            <a:r>
              <a:rPr lang="fr-FR" dirty="0"/>
              <a:t>Note de grammaire/ vocabulaire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Plus…. que – more … </a:t>
            </a:r>
            <a:r>
              <a:rPr lang="fr-FR" dirty="0" err="1"/>
              <a:t>than</a:t>
            </a:r>
            <a:endParaRPr lang="fr-FR" dirty="0"/>
          </a:p>
          <a:p>
            <a:r>
              <a:rPr lang="fr-FR" dirty="0"/>
              <a:t>Moins … que – </a:t>
            </a:r>
            <a:r>
              <a:rPr lang="fr-FR" dirty="0" err="1"/>
              <a:t>less</a:t>
            </a:r>
            <a:r>
              <a:rPr lang="fr-FR" dirty="0"/>
              <a:t> … </a:t>
            </a:r>
            <a:r>
              <a:rPr lang="fr-FR" dirty="0" err="1"/>
              <a:t>than</a:t>
            </a:r>
            <a:endParaRPr lang="fr-FR" dirty="0"/>
          </a:p>
          <a:p>
            <a:r>
              <a:rPr lang="fr-FR" dirty="0"/>
              <a:t>Aussi …. que -  as … as</a:t>
            </a:r>
          </a:p>
          <a:p>
            <a:r>
              <a:rPr lang="fr-FR" b="1" u="sng" dirty="0"/>
              <a:t>Pronom sujets</a:t>
            </a:r>
          </a:p>
          <a:p>
            <a:r>
              <a:rPr lang="fr-FR" dirty="0"/>
              <a:t>Paul et moi = nous</a:t>
            </a:r>
          </a:p>
          <a:p>
            <a:r>
              <a:rPr lang="fr-FR" dirty="0"/>
              <a:t>Paul et toi = vous</a:t>
            </a:r>
          </a:p>
          <a:p>
            <a:r>
              <a:rPr lang="fr-FR" dirty="0"/>
              <a:t>Mes ami</a:t>
            </a:r>
            <a:r>
              <a:rPr lang="fr-FR" u="sng" dirty="0">
                <a:solidFill>
                  <a:srgbClr val="FF0000"/>
                </a:solidFill>
              </a:rPr>
              <a:t>es</a:t>
            </a:r>
            <a:r>
              <a:rPr lang="fr-FR" dirty="0"/>
              <a:t> = elles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933" y="2369049"/>
            <a:ext cx="3883043" cy="258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76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023" y="1207422"/>
            <a:ext cx="7140119" cy="786926"/>
          </a:xfrm>
        </p:spPr>
        <p:txBody>
          <a:bodyPr/>
          <a:lstStyle/>
          <a:p>
            <a:r>
              <a:rPr lang="fr-FR" dirty="0" err="1"/>
              <a:t>Remember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Je</a:t>
            </a:r>
            <a:r>
              <a:rPr lang="fr-FR" dirty="0"/>
              <a:t> and </a:t>
            </a:r>
            <a:r>
              <a:rPr lang="fr-FR" dirty="0" err="1"/>
              <a:t>other</a:t>
            </a:r>
            <a:r>
              <a:rPr lang="fr-FR" dirty="0"/>
              <a:t> one-</a:t>
            </a:r>
            <a:r>
              <a:rPr lang="fr-FR" dirty="0" err="1"/>
              <a:t>syllable</a:t>
            </a:r>
            <a:r>
              <a:rPr lang="fr-FR" dirty="0"/>
              <a:t> </a:t>
            </a:r>
            <a:r>
              <a:rPr lang="fr-FR" dirty="0" err="1"/>
              <a:t>words</a:t>
            </a:r>
            <a:r>
              <a:rPr lang="fr-FR" dirty="0"/>
              <a:t> </a:t>
            </a:r>
            <a:r>
              <a:rPr lang="fr-FR" dirty="0" err="1"/>
              <a:t>ending</a:t>
            </a:r>
            <a:r>
              <a:rPr lang="fr-FR" dirty="0"/>
              <a:t> in « e » </a:t>
            </a:r>
            <a:r>
              <a:rPr lang="fr-FR" dirty="0">
                <a:solidFill>
                  <a:srgbClr val="FF0000"/>
                </a:solidFill>
              </a:rPr>
              <a:t>(ne, me, que, le…) </a:t>
            </a:r>
            <a:r>
              <a:rPr lang="fr-FR" dirty="0"/>
              <a:t>– replace « e » </a:t>
            </a:r>
            <a:r>
              <a:rPr lang="fr-FR" dirty="0" err="1"/>
              <a:t>with</a:t>
            </a:r>
            <a:r>
              <a:rPr lang="fr-FR" dirty="0"/>
              <a:t> an apostrophe </a:t>
            </a:r>
            <a:r>
              <a:rPr lang="fr-FR" dirty="0" err="1"/>
              <a:t>before</a:t>
            </a:r>
            <a:r>
              <a:rPr lang="fr-FR" dirty="0"/>
              <a:t> a </a:t>
            </a:r>
            <a:r>
              <a:rPr lang="fr-FR" dirty="0" err="1"/>
              <a:t>vowel</a:t>
            </a:r>
            <a:r>
              <a:rPr lang="fr-FR" dirty="0"/>
              <a:t> or mute « h ». This </a:t>
            </a:r>
            <a:r>
              <a:rPr lang="fr-FR" dirty="0" err="1"/>
              <a:t>called</a:t>
            </a:r>
            <a:r>
              <a:rPr lang="fr-FR" dirty="0"/>
              <a:t> « élision ».</a:t>
            </a:r>
          </a:p>
          <a:p>
            <a:endParaRPr lang="fr-FR" dirty="0"/>
          </a:p>
          <a:p>
            <a:r>
              <a:rPr lang="fr-FR" dirty="0"/>
              <a:t>Ex: Je ai – J’ai</a:t>
            </a:r>
          </a:p>
          <a:p>
            <a:r>
              <a:rPr lang="fr-FR" dirty="0"/>
              <a:t>Ex: Le cadeau que il m’a offert – Le cadeau qu’il m’a offert.</a:t>
            </a:r>
          </a:p>
          <a:p>
            <a:r>
              <a:rPr lang="fr-FR" dirty="0"/>
              <a:t>Ex: Je habite au Canada – J’habite au Canada.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3251488" y="3121535"/>
              <a:ext cx="287550" cy="20493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2491" y="3112547"/>
                <a:ext cx="305184" cy="2225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3278386" y="3130500"/>
              <a:ext cx="253260" cy="3272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69392" y="3121500"/>
                <a:ext cx="270887" cy="3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3218204" y="3708736"/>
              <a:ext cx="358560" cy="4865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09204" y="3699739"/>
                <a:ext cx="376200" cy="5041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4153910" y="3457740"/>
              <a:ext cx="479520" cy="3348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44917" y="3448740"/>
                <a:ext cx="497147" cy="3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13">
                <a:extLst>
                  <a:ext uri="{FF2B5EF4-FFF2-40B4-BE49-F238E27FC236}">
                    <a16:creationId xmlns:a16="http://schemas.microsoft.com/office/drawing/2014/main" id="{F15D9E7F-1267-408D-A458-92081CF926D2}"/>
                  </a:ext>
                </a:extLst>
              </p14:cNvPr>
              <p14:cNvContentPartPr/>
              <p14:nvPr/>
            </p14:nvContentPartPr>
            <p14:xfrm>
              <a:off x="3165256" y="3804402"/>
              <a:ext cx="479520" cy="295211"/>
            </p14:xfrm>
          </p:contentPart>
        </mc:Choice>
        <mc:Fallback xmlns="">
          <p:pic>
            <p:nvPicPr>
              <p:cNvPr id="8" name="Ink 13">
                <a:extLst>
                  <a:ext uri="{FF2B5EF4-FFF2-40B4-BE49-F238E27FC236}">
                    <a16:creationId xmlns:a16="http://schemas.microsoft.com/office/drawing/2014/main" id="{F15D9E7F-1267-408D-A458-92081CF926D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56263" y="3795402"/>
                <a:ext cx="497147" cy="3128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Ink 11">
                <a:extLst>
                  <a:ext uri="{FF2B5EF4-FFF2-40B4-BE49-F238E27FC236}">
                    <a16:creationId xmlns:a16="http://schemas.microsoft.com/office/drawing/2014/main" id="{891B7019-DF93-4378-B13C-20C8B8B96BEE}"/>
                  </a:ext>
                </a:extLst>
              </p14:cNvPr>
              <p14:cNvContentPartPr/>
              <p14:nvPr/>
            </p14:nvContentPartPr>
            <p14:xfrm>
              <a:off x="4227976" y="3381870"/>
              <a:ext cx="358560" cy="486540"/>
            </p14:xfrm>
          </p:contentPart>
        </mc:Choice>
        <mc:Fallback xmlns="">
          <p:pic>
            <p:nvPicPr>
              <p:cNvPr id="11" name="Ink 11">
                <a:extLst>
                  <a:ext uri="{FF2B5EF4-FFF2-40B4-BE49-F238E27FC236}">
                    <a16:creationId xmlns:a16="http://schemas.microsoft.com/office/drawing/2014/main" id="{891B7019-DF93-4378-B13C-20C8B8B96B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18976" y="3372873"/>
                <a:ext cx="376200" cy="5041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324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Yes</a:t>
            </a:r>
            <a:r>
              <a:rPr lang="fr-FR" dirty="0"/>
              <a:t> or no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Sujet + Verbe + activité / adjectif + ?</a:t>
            </a:r>
          </a:p>
          <a:p>
            <a:r>
              <a:rPr lang="fr-FR" dirty="0"/>
              <a:t>Ex: Paul est gentil? (</a:t>
            </a:r>
            <a:r>
              <a:rPr lang="fr-FR" dirty="0" err="1"/>
              <a:t>rising</a:t>
            </a:r>
            <a:r>
              <a:rPr lang="fr-FR" dirty="0"/>
              <a:t> intonation)</a:t>
            </a:r>
          </a:p>
          <a:p>
            <a:r>
              <a:rPr lang="fr-FR" dirty="0">
                <a:solidFill>
                  <a:srgbClr val="FF0000"/>
                </a:solidFill>
              </a:rPr>
              <a:t>Est-ce que + sujet/ pronom sujet + verbe + activité / adjectif + ?</a:t>
            </a:r>
          </a:p>
          <a:p>
            <a:r>
              <a:rPr lang="fr-FR" dirty="0"/>
              <a:t>Ex: Est-ce que Paul est gentil? / Est-ce qu’il est gentil?</a:t>
            </a:r>
          </a:p>
          <a:p>
            <a:r>
              <a:rPr lang="fr-FR" dirty="0" err="1"/>
              <a:t>Presuming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answer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yes</a:t>
            </a:r>
            <a:endParaRPr lang="fr-FR" dirty="0"/>
          </a:p>
          <a:p>
            <a:r>
              <a:rPr lang="fr-FR" dirty="0"/>
              <a:t>Ex: Paul est gentil, </a:t>
            </a:r>
            <a:r>
              <a:rPr lang="fr-FR" dirty="0">
                <a:solidFill>
                  <a:srgbClr val="FF0000"/>
                </a:solidFill>
              </a:rPr>
              <a:t>n’est-ce pas</a:t>
            </a:r>
            <a:r>
              <a:rPr lang="fr-FR" dirty="0"/>
              <a:t>? (right?)</a:t>
            </a:r>
          </a:p>
          <a:p>
            <a:r>
              <a:rPr lang="fr-FR" dirty="0"/>
              <a:t>Ex: Il est gentil, </a:t>
            </a:r>
            <a:r>
              <a:rPr lang="fr-FR" dirty="0">
                <a:solidFill>
                  <a:srgbClr val="FF0000"/>
                </a:solidFill>
              </a:rPr>
              <a:t>non</a:t>
            </a:r>
            <a:r>
              <a:rPr lang="fr-FR" dirty="0"/>
              <a:t>? (</a:t>
            </a:r>
            <a:r>
              <a:rPr lang="fr-FR" dirty="0" err="1"/>
              <a:t>rising</a:t>
            </a:r>
            <a:r>
              <a:rPr lang="fr-FR" dirty="0"/>
              <a:t> intonation)</a:t>
            </a:r>
          </a:p>
        </p:txBody>
      </p:sp>
    </p:spTree>
    <p:extLst>
      <p:ext uri="{BB962C8B-B14F-4D97-AF65-F5344CB8AC3E}">
        <p14:creationId xmlns:p14="http://schemas.microsoft.com/office/powerpoint/2010/main" val="332136220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Grand écran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Palatino Linotype</vt:lpstr>
      <vt:lpstr>Gallery</vt:lpstr>
      <vt:lpstr>COMPÉTENCE 2: Describing Personality</vt:lpstr>
      <vt:lpstr>Note de grammaire/ vocabulaire</vt:lpstr>
      <vt:lpstr>Remember</vt:lpstr>
      <vt:lpstr>Yes or no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 2: Describing Personality</dc:title>
  <dc:creator>Jason Cyr</dc:creator>
  <cp:lastModifiedBy>Jason Cyr</cp:lastModifiedBy>
  <cp:revision>1</cp:revision>
  <dcterms:created xsi:type="dcterms:W3CDTF">2019-10-19T20:33:31Z</dcterms:created>
  <dcterms:modified xsi:type="dcterms:W3CDTF">2019-10-19T20:34:31Z</dcterms:modified>
</cp:coreProperties>
</file>